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8" autoAdjust="0"/>
    <p:restoredTop sz="94660"/>
  </p:normalViewPr>
  <p:slideViewPr>
    <p:cSldViewPr snapToGrid="0">
      <p:cViewPr varScale="1">
        <p:scale>
          <a:sx n="87" d="100"/>
          <a:sy n="87" d="100"/>
        </p:scale>
        <p:origin x="8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31663-17DC-0AB6-C703-BFDDD87EB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8DB875-1A12-B651-E57F-25172217E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67AD38-F5A4-4D65-7FF0-F8B559DA9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71F902-5A89-6095-9F77-5CB84E6A9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609472-A7A5-92C6-A2E9-CB09F4041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6701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0BB1C9-1ABC-C817-9BE2-70CE3442B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063AA9-1B1F-273B-4E5A-7E1A7C1D1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8ABAAF-E463-99CD-A649-C4C5CDFE3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348258-F297-755E-5404-68569FCF5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85826C-20EA-989A-6C1B-84FCF564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3265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4C32A3-7379-9DF8-BFFA-31B01365DE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680B78-740E-3E09-74AB-303877399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E748DE-479E-38B4-8A36-23624B539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F27F2A-1387-97C0-FF2E-A3B287EE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1402E5-3471-C770-9C98-EB9A2425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4451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9CFB6B-A2FB-FA66-6AD7-5E2969E09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DDF13A-0385-A1B1-B7B2-5A64FD2F3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E8632B-E5FB-B596-2ECF-FD4C4AE31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0A8666-5001-0ECF-F037-11DE361CE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9393C7-2524-F795-798F-222FA7DF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2335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431257-9542-65E1-748F-31518618A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FB7312-7AC3-7708-511A-B8BB8EA2F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E02522-1844-375F-527A-F0A038080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F21C41-C96D-9D37-2B91-532F6D012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206FB4-3548-D13D-3FAF-5AB124B56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9340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1E6FAE-9779-C47B-7E42-58A6F4FEC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1829F4-8E7A-26A2-5EFC-AFFE6A2BF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4ABCDC-4D0E-A0C0-72F6-A897F4982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80E56A-0F0D-080B-7079-61333E694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C63DAA-D041-08B5-9F59-9AF91887C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041158-C83A-527B-09A9-8E8906C1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6781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045CC2-C2BD-3534-EA21-D5B554F3D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CFD042-7A81-31C4-4518-50509D139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6E6C23-E5E7-6645-EEEA-40EAD50FA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997159E-0C3B-8FA8-42B8-159886422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7F2CBA-1677-FB87-3D37-74FD9A16F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A196C90-3970-F6D1-DA21-C81B8623E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B35A8E3-6D71-9AFA-A31A-5940A8867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AB374BE-933E-1410-824B-D5D13CEC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6474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015EE6-D571-B18C-2434-6C1A3733A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0324B75-A2C1-74B2-AA84-A89270DE7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811D68-7DEA-8792-A242-CB160D5B3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1494A0-0C07-4A57-E84D-320E0F50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9851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3E6989D-70FD-9609-53D1-B7ED4346D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696E1D2-794B-23F0-2B70-10951FD5D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7D53BC0-4169-E3F1-3A5D-4ED94ECC7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393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8E96AC-3336-CAC6-9480-7E4C54930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ECFABE-D9A6-1FCE-4756-D35BC56C3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E0E290-5EC8-EE75-6D9D-762022528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9A4D1D-7EC5-54D5-ABE0-537DF4953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F4F432-F981-36F5-9FF6-A7F0E6DB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A094A3-9776-8C0B-1BB7-F256F5F21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8992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13D8DE-F784-222C-BF4C-931F10AB6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D2F1613-8B5A-F3EF-31CD-33E2DC9D9C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2B6E1A-DC0C-30E6-7C7C-47AB3ED37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A206E1-F68A-7355-948F-F1E3E2F03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67CCBC-76E5-88D4-B48C-E140AEB0A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F0FC90-793F-F8C1-DF6B-BC46AAD88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0351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92E27EE-7809-5DD1-6D8C-0E092992A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A4CC18-EE99-5FC4-AC52-7F2BA5597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D34865-7F85-238D-34DF-6E1B03F1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5578EE-63C0-4CFF-9F29-0BEF2278D014}" type="datetimeFigureOut">
              <a:rPr lang="fr-CH" smtClean="0"/>
              <a:t>01.01.2025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977DA1-4890-02C7-3B39-BC66B2FEB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C4502C-5260-58E6-0B5D-3E30D707D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EEB733-1B47-4E9F-8966-8DB82C250E5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915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earch.dnslytics.com/search?d=domains&amp;q=185.233.106.6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3148AD-3FFF-CEB4-1E01-0CC4B4029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47700" y="-787400"/>
            <a:ext cx="9144000" cy="2387600"/>
          </a:xfrm>
        </p:spPr>
        <p:txBody>
          <a:bodyPr/>
          <a:lstStyle/>
          <a:p>
            <a:r>
              <a:rPr lang="fr-CH" dirty="0"/>
              <a:t>INVADERS MUST DIE.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F1E817-E52D-9A62-B762-035DE6CE73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642597" y="3037377"/>
            <a:ext cx="9144000" cy="1655762"/>
          </a:xfrm>
        </p:spPr>
        <p:txBody>
          <a:bodyPr/>
          <a:lstStyle/>
          <a:p>
            <a:r>
              <a:rPr lang="fr-CH" dirty="0"/>
              <a:t>Une </a:t>
            </a:r>
            <a:r>
              <a:rPr lang="fr-CH" dirty="0" err="1"/>
              <a:t>ref</a:t>
            </a:r>
            <a:r>
              <a:rPr lang="fr-CH" dirty="0"/>
              <a:t> originale</a:t>
            </a:r>
          </a:p>
        </p:txBody>
      </p:sp>
      <p:pic>
        <p:nvPicPr>
          <p:cNvPr id="1026" name="Picture 2" descr="Wowsers">
            <a:extLst>
              <a:ext uri="{FF2B5EF4-FFF2-40B4-BE49-F238E27FC236}">
                <a16:creationId xmlns:a16="http://schemas.microsoft.com/office/drawing/2014/main" id="{B5B6423E-987B-AFFA-308B-6CD355F29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437" y="2788139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229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Police, conception&#10;&#10;Description générée automatiquement">
            <a:extLst>
              <a:ext uri="{FF2B5EF4-FFF2-40B4-BE49-F238E27FC236}">
                <a16:creationId xmlns:a16="http://schemas.microsoft.com/office/drawing/2014/main" id="{A08545DF-72F1-7EA1-71F9-04E1FB1D480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8986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9CE588-38E9-716F-B0C1-E593251C4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CH" sz="1800" b="1"/>
              <a:t>8:</a:t>
            </a:r>
            <a:r>
              <a:rPr lang="fr-CH" sz="1800"/>
              <a:t> Finalement trouver la ref</a:t>
            </a:r>
            <a:endParaRPr lang="fr-CH" sz="1800" b="1"/>
          </a:p>
        </p:txBody>
      </p:sp>
    </p:spTree>
    <p:extLst>
      <p:ext uri="{BB962C8B-B14F-4D97-AF65-F5344CB8AC3E}">
        <p14:creationId xmlns:p14="http://schemas.microsoft.com/office/powerpoint/2010/main" val="3052960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825CD2-9256-7A94-89AC-F86FE5FA6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Donc..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70989D-2527-E183-65AA-72CCF0E98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Donc maintenant la page par défaut quand on pointe un </a:t>
            </a:r>
            <a:r>
              <a:rPr lang="fr-CH" dirty="0" err="1"/>
              <a:t>dns</a:t>
            </a:r>
            <a:r>
              <a:rPr lang="fr-CH" dirty="0"/>
              <a:t> record vers </a:t>
            </a:r>
            <a:r>
              <a:rPr lang="fr-CH" dirty="0" err="1"/>
              <a:t>cname.dpip.lol</a:t>
            </a:r>
            <a:r>
              <a:rPr lang="fr-CH" dirty="0"/>
              <a:t> (mon rpi5), ça affiche </a:t>
            </a:r>
            <a:r>
              <a:rPr lang="fr-CH" b="1" dirty="0" err="1"/>
              <a:t>invaders</a:t>
            </a:r>
            <a:r>
              <a:rPr lang="fr-CH" b="1" dirty="0"/>
              <a:t> must die</a:t>
            </a:r>
            <a:endParaRPr lang="fr-CH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9956B67-8A30-2A66-B87B-BBF4B2B33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877" y="2931014"/>
            <a:ext cx="8941594" cy="283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218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B35278-BF44-ADDA-AA4A-03DA8B643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Aussi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D311DA-B07B-4E48-08C1-65A75A4F4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N’hésitez pas à aller check leurs domaines </a:t>
            </a:r>
            <a:br>
              <a:rPr lang="fr-CH" dirty="0"/>
            </a:br>
            <a:r>
              <a:rPr lang="fr-CH" dirty="0">
                <a:hlinkClick r:id="rId2"/>
              </a:rPr>
              <a:t>https://search.dnslytics.com/search?d=domains&amp;q=185.233.106.60</a:t>
            </a:r>
            <a:endParaRPr lang="fr-CH" dirty="0"/>
          </a:p>
          <a:p>
            <a:pPr marL="0" indent="0">
              <a:buNone/>
            </a:pPr>
            <a:r>
              <a:rPr lang="fr-CH" dirty="0"/>
              <a:t>Ils sont </a:t>
            </a:r>
            <a:r>
              <a:rPr lang="fr-CH"/>
              <a:t>très drôles :]</a:t>
            </a:r>
          </a:p>
        </p:txBody>
      </p:sp>
    </p:spTree>
    <p:extLst>
      <p:ext uri="{BB962C8B-B14F-4D97-AF65-F5344CB8AC3E}">
        <p14:creationId xmlns:p14="http://schemas.microsoft.com/office/powerpoint/2010/main" val="388075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9621C6-2D6E-4266-D98F-29BAD2402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fr-CH" sz="3600"/>
              <a:t>Comment la trouver</a:t>
            </a:r>
          </a:p>
        </p:txBody>
      </p:sp>
      <p:pic>
        <p:nvPicPr>
          <p:cNvPr id="5" name="Image 4" descr="Une image contenant Graphique, symbole, Police, clipart&#10;&#10;Description générée automatiquement">
            <a:extLst>
              <a:ext uri="{FF2B5EF4-FFF2-40B4-BE49-F238E27FC236}">
                <a16:creationId xmlns:a16="http://schemas.microsoft.com/office/drawing/2014/main" id="{0F198141-9412-18C3-A7CE-01F8AECFE2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7785" b="21064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346C3-BC16-A372-E535-1710B5DA7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CH" sz="1800" b="1" dirty="0"/>
              <a:t>1: </a:t>
            </a:r>
            <a:r>
              <a:rPr lang="fr-CH" sz="1800" dirty="0"/>
              <a:t>tomber par hasard sur </a:t>
            </a:r>
            <a:r>
              <a:rPr lang="fr-CH" sz="1800" dirty="0" err="1"/>
              <a:t>linux.systems</a:t>
            </a:r>
            <a:endParaRPr lang="fr-CH" sz="1800" dirty="0"/>
          </a:p>
        </p:txBody>
      </p:sp>
    </p:spTree>
    <p:extLst>
      <p:ext uri="{BB962C8B-B14F-4D97-AF65-F5344CB8AC3E}">
        <p14:creationId xmlns:p14="http://schemas.microsoft.com/office/powerpoint/2010/main" val="198957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B46276F-ED03-E8C8-CB6C-67162896FE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327" r="-2" b="25344"/>
          <a:stretch/>
        </p:blipFill>
        <p:spPr>
          <a:xfrm>
            <a:off x="2" y="1587"/>
            <a:ext cx="6095999" cy="6856413"/>
          </a:xfrm>
          <a:custGeom>
            <a:avLst/>
            <a:gdLst/>
            <a:ahLst/>
            <a:cxnLst/>
            <a:rect l="l" t="t" r="r" b="b"/>
            <a:pathLst>
              <a:path w="6649908" h="6856413">
                <a:moveTo>
                  <a:pt x="0" y="0"/>
                </a:moveTo>
                <a:lnTo>
                  <a:pt x="6559859" y="0"/>
                </a:lnTo>
                <a:lnTo>
                  <a:pt x="6572145" y="79394"/>
                </a:lnTo>
                <a:cubicBezTo>
                  <a:pt x="6857782" y="2230562"/>
                  <a:pt x="6243159" y="4473353"/>
                  <a:pt x="6528796" y="6624522"/>
                </a:cubicBezTo>
                <a:lnTo>
                  <a:pt x="6564680" y="6856413"/>
                </a:lnTo>
                <a:lnTo>
                  <a:pt x="0" y="6856413"/>
                </a:lnTo>
                <a:close/>
              </a:path>
            </a:pathLst>
          </a:cu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90BCD5-A1AC-CB51-6A9A-ED1D7E1C4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4" y="2614612"/>
            <a:ext cx="5291663" cy="3752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sz="1800" b="1" dirty="0"/>
              <a:t>2: </a:t>
            </a:r>
            <a:r>
              <a:rPr lang="fr-CH" sz="1800" dirty="0"/>
              <a:t>Constater en </a:t>
            </a:r>
            <a:r>
              <a:rPr lang="fr-CH" sz="1800" dirty="0" err="1"/>
              <a:t>clickant</a:t>
            </a:r>
            <a:r>
              <a:rPr lang="fr-CH" sz="1800" dirty="0"/>
              <a:t> qu’il y a plein de domaines </a:t>
            </a:r>
            <a:r>
              <a:rPr lang="fr-CH" sz="1800" dirty="0" err="1"/>
              <a:t>chelous</a:t>
            </a:r>
            <a:endParaRPr lang="fr-CH" sz="1800" b="1" dirty="0"/>
          </a:p>
        </p:txBody>
      </p:sp>
    </p:spTree>
    <p:extLst>
      <p:ext uri="{BB962C8B-B14F-4D97-AF65-F5344CB8AC3E}">
        <p14:creationId xmlns:p14="http://schemas.microsoft.com/office/powerpoint/2010/main" val="293363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3B067F-3154-4968-A886-DF93A787E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7583D6C-C05B-47AB-8540-B2700B82A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501AD91-D973-4968-95E4-4C26CFDF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C165989-F5FE-4BB6-9817-E7828CB1D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B0649CC-B912-4E82-BEA0-DA75ECB19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A08C17-C9A5-4FA8-ABC4-44FB3B869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0DEAC6C-553C-437E-BC17-D4495233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Image 4">
            <a:extLst>
              <a:ext uri="{FF2B5EF4-FFF2-40B4-BE49-F238E27FC236}">
                <a16:creationId xmlns:a16="http://schemas.microsoft.com/office/drawing/2014/main" id="{79C778F3-85A5-F017-14B7-8D708398B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59" y="1125436"/>
            <a:ext cx="10843065" cy="2249934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1F4E1649-4D1F-4A91-AF97-A254BFDD5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776904"/>
            <a:ext cx="304800" cy="429768"/>
            <a:chOff x="215328" y="-46937"/>
            <a:chExt cx="304800" cy="2773841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E483602-62F9-474D-9C9B-5EE4CD76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D7D1AC0-A6C7-40E3-9841-F34AC831A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951C4DD-7427-497D-9DE3-9D731D3F4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EE18298-0BF5-4D7A-921A-2F4186E8D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773AEA78-C03B-40B7-9D11-DC022119D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600000">
            <a:off x="10150845" y="4270841"/>
            <a:ext cx="1897885" cy="1897885"/>
          </a:xfrm>
          <a:prstGeom prst="ellipse">
            <a:avLst/>
          </a:prstGeom>
          <a:gradFill>
            <a:gsLst>
              <a:gs pos="0">
                <a:schemeClr val="tx2">
                  <a:lumMod val="75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1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319BF1-9F67-FB98-CE25-3A4B160DB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5304" y="4018143"/>
            <a:ext cx="5549111" cy="2129599"/>
          </a:xfrm>
          <a:noFill/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CH" sz="1800" b="1">
                <a:solidFill>
                  <a:schemeClr val="bg1"/>
                </a:solidFill>
              </a:rPr>
              <a:t>3:</a:t>
            </a:r>
            <a:r>
              <a:rPr lang="fr-CH" sz="1800">
                <a:solidFill>
                  <a:schemeClr val="bg1"/>
                </a:solidFill>
              </a:rPr>
              <a:t> Se dire que les owner doivent avoir plein de thunes</a:t>
            </a:r>
            <a:endParaRPr lang="fr-CH" sz="1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16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D8F2C58-CDAF-F779-853C-4149E28A3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92" y="585477"/>
            <a:ext cx="11139778" cy="3198771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18D6CA-9E89-1FAF-318F-D704515F2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6415" y="4230094"/>
            <a:ext cx="6235268" cy="18001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CH" sz="2000" b="1"/>
              <a:t>4: </a:t>
            </a:r>
            <a:r>
              <a:rPr lang="fr-CH" sz="2000"/>
              <a:t>trouver l’ip de l’host</a:t>
            </a:r>
            <a:endParaRPr lang="fr-CH" sz="2000" b="1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BFF8DC-0AE7-4AD2-9B28-2E5F26D62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0162AD-C6E5-4BF8-A453-76ADB3687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31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7CF8E56-F93A-9983-58AF-878FFA43E0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4518" b="-2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761A3E-4005-D3A0-EEA5-6DB044C44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sz="2000" b="1"/>
              <a:t>5: </a:t>
            </a:r>
            <a:r>
              <a:rPr lang="fr-CH" sz="2000"/>
              <a:t>Trouver tous les domaines liés à cet host</a:t>
            </a:r>
            <a:endParaRPr lang="fr-CH" sz="2000" b="1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23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18E75E-C096-1C51-2DD0-3069359FE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b="1" dirty="0"/>
              <a:t>6: </a:t>
            </a:r>
            <a:r>
              <a:rPr lang="fr-CH" dirty="0"/>
              <a:t>Constater qu’il y a </a:t>
            </a:r>
            <a:r>
              <a:rPr lang="fr-CH" b="1" u="sng" dirty="0"/>
              <a:t>304 DOMAINES</a:t>
            </a:r>
            <a:r>
              <a:rPr lang="fr-CH" u="sng" dirty="0"/>
              <a:t> </a:t>
            </a:r>
            <a:r>
              <a:rPr lang="fr-CH" dirty="0"/>
              <a:t>liés à cet host</a:t>
            </a:r>
          </a:p>
          <a:p>
            <a:pPr marL="0" indent="0">
              <a:buNone/>
            </a:pPr>
            <a:endParaRPr lang="fr-CH" b="1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12ABB38-AFF8-5E9E-F9E5-EBF19F40D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965" y="2563835"/>
            <a:ext cx="4504349" cy="173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84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0A3B78-47EB-F6B6-8BD6-69FF98F18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Mention honorable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62F057-9A59-CD0E-6EA8-E720AF364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Mention honorable à la liste </a:t>
            </a:r>
            <a:r>
              <a:rPr lang="fr-CH" dirty="0" err="1"/>
              <a:t>énorble</a:t>
            </a:r>
            <a:r>
              <a:rPr lang="fr-CH" dirty="0"/>
              <a:t> de tac qu’ils collectionnent:</a:t>
            </a:r>
          </a:p>
          <a:p>
            <a:pPr marL="0" indent="0">
              <a:buNone/>
            </a:pPr>
            <a:r>
              <a:rPr lang="fr-CH" sz="2000" dirty="0"/>
              <a:t> </a:t>
            </a:r>
            <a:r>
              <a:rPr lang="fr-CH" sz="2000" dirty="0" err="1"/>
              <a:t>tac.app</a:t>
            </a:r>
            <a:r>
              <a:rPr lang="fr-CH" sz="2000" dirty="0"/>
              <a:t>    2024-11-16 </a:t>
            </a:r>
            <a:r>
              <a:rPr lang="fr-CH" sz="2000" dirty="0" err="1"/>
              <a:t>tac.blue</a:t>
            </a:r>
            <a:r>
              <a:rPr lang="fr-CH" sz="2000" dirty="0"/>
              <a:t>    2024-11-16 </a:t>
            </a:r>
            <a:r>
              <a:rPr lang="fr-CH" sz="2000" dirty="0" err="1"/>
              <a:t>tac.center</a:t>
            </a:r>
            <a:r>
              <a:rPr lang="fr-CH" sz="2000" dirty="0"/>
              <a:t>    2024-11-16 </a:t>
            </a:r>
            <a:r>
              <a:rPr lang="fr-CH" sz="2000" dirty="0" err="1"/>
              <a:t>tac.fun</a:t>
            </a:r>
            <a:r>
              <a:rPr lang="fr-CH" sz="2000" dirty="0"/>
              <a:t>    2024-11-16 </a:t>
            </a:r>
            <a:r>
              <a:rPr lang="fr-CH" sz="2000" dirty="0" err="1"/>
              <a:t>tac.fyi</a:t>
            </a:r>
            <a:r>
              <a:rPr lang="fr-CH" sz="2000" dirty="0"/>
              <a:t>    2024-11-16 </a:t>
            </a:r>
            <a:r>
              <a:rPr lang="fr-CH" sz="2000" dirty="0" err="1"/>
              <a:t>tac.gratis</a:t>
            </a:r>
            <a:r>
              <a:rPr lang="fr-CH" sz="2000" dirty="0"/>
              <a:t>    2024-11-16 </a:t>
            </a:r>
            <a:r>
              <a:rPr lang="fr-CH" sz="2000" dirty="0" err="1"/>
              <a:t>tac.guru</a:t>
            </a:r>
            <a:r>
              <a:rPr lang="fr-CH" sz="2000" dirty="0"/>
              <a:t>    2024-11-16 </a:t>
            </a:r>
            <a:r>
              <a:rPr lang="fr-CH" sz="2000" dirty="0" err="1"/>
              <a:t>tac.haus</a:t>
            </a:r>
            <a:r>
              <a:rPr lang="fr-CH" sz="2000" dirty="0"/>
              <a:t>    2024-11-16 </a:t>
            </a:r>
            <a:r>
              <a:rPr lang="fr-CH" sz="2000" dirty="0" err="1"/>
              <a:t>tac.institute</a:t>
            </a:r>
            <a:r>
              <a:rPr lang="fr-CH" sz="2000" dirty="0"/>
              <a:t>    2024-11-16 </a:t>
            </a:r>
            <a:r>
              <a:rPr lang="fr-CH" sz="2000" dirty="0" err="1"/>
              <a:t>tac.kim</a:t>
            </a:r>
            <a:r>
              <a:rPr lang="fr-CH" sz="2000" dirty="0"/>
              <a:t>    2024-11-16 </a:t>
            </a:r>
            <a:r>
              <a:rPr lang="fr-CH" sz="2000" dirty="0" err="1"/>
              <a:t>tac.land</a:t>
            </a:r>
            <a:r>
              <a:rPr lang="fr-CH" sz="2000" dirty="0"/>
              <a:t>    2024-11-16 tac.me    2024-11-14 tac.mobi    2024-11-18 </a:t>
            </a:r>
            <a:r>
              <a:rPr lang="fr-CH" sz="2000" dirty="0" err="1"/>
              <a:t>tac.monster</a:t>
            </a:r>
            <a:r>
              <a:rPr lang="fr-CH" sz="2000" dirty="0"/>
              <a:t>    2024-11-16 </a:t>
            </a:r>
            <a:r>
              <a:rPr lang="fr-CH" sz="2000" dirty="0" err="1"/>
              <a:t>tac.news</a:t>
            </a:r>
            <a:r>
              <a:rPr lang="fr-CH" sz="2000" dirty="0"/>
              <a:t>    2024-11-16 </a:t>
            </a:r>
            <a:r>
              <a:rPr lang="fr-CH" sz="2000" dirty="0" err="1"/>
              <a:t>tac.ninja</a:t>
            </a:r>
            <a:r>
              <a:rPr lang="fr-CH" sz="2000" dirty="0"/>
              <a:t>    2024-11-16 tac.one    2024-11-16 </a:t>
            </a:r>
            <a:r>
              <a:rPr lang="fr-CH" sz="2000" dirty="0" err="1"/>
              <a:t>tac.onl</a:t>
            </a:r>
            <a:r>
              <a:rPr lang="fr-CH" sz="2000" dirty="0"/>
              <a:t>    2024-11-16 </a:t>
            </a:r>
            <a:r>
              <a:rPr lang="fr-CH" sz="2000" dirty="0" err="1"/>
              <a:t>tac.pink</a:t>
            </a:r>
            <a:r>
              <a:rPr lang="fr-CH" sz="2000" dirty="0"/>
              <a:t>    2024-11-16 tac.pt    2024-11-14 </a:t>
            </a:r>
            <a:r>
              <a:rPr lang="fr-CH" sz="2000" dirty="0" err="1"/>
              <a:t>tac.quest</a:t>
            </a:r>
            <a:r>
              <a:rPr lang="fr-CH" sz="2000" dirty="0"/>
              <a:t>    2024-11-16 </a:t>
            </a:r>
            <a:r>
              <a:rPr lang="fr-CH" sz="2000" dirty="0" err="1"/>
              <a:t>tac.red</a:t>
            </a:r>
            <a:r>
              <a:rPr lang="fr-CH" sz="2000" dirty="0"/>
              <a:t>    2024-11-16 </a:t>
            </a:r>
            <a:r>
              <a:rPr lang="fr-CH" sz="2000" dirty="0" err="1"/>
              <a:t>tac.rocks</a:t>
            </a:r>
            <a:r>
              <a:rPr lang="fr-CH" sz="2000" dirty="0"/>
              <a:t>    2024-11-16 </a:t>
            </a:r>
            <a:r>
              <a:rPr lang="fr-CH" sz="2000" dirty="0" err="1"/>
              <a:t>tac.rodeo</a:t>
            </a:r>
            <a:r>
              <a:rPr lang="fr-CH" sz="2000" dirty="0"/>
              <a:t>    2024-11-16 </a:t>
            </a:r>
            <a:r>
              <a:rPr lang="fr-CH" sz="2000" dirty="0" err="1"/>
              <a:t>tac.schule</a:t>
            </a:r>
            <a:r>
              <a:rPr lang="fr-CH" sz="2000" dirty="0"/>
              <a:t>    2024-11-16 </a:t>
            </a:r>
            <a:r>
              <a:rPr lang="fr-CH" sz="2000" dirty="0" err="1"/>
              <a:t>tac.site</a:t>
            </a:r>
            <a:r>
              <a:rPr lang="fr-CH" sz="2000" dirty="0"/>
              <a:t>    2024-11-16 </a:t>
            </a:r>
            <a:r>
              <a:rPr lang="fr-CH" sz="2000" dirty="0" err="1"/>
              <a:t>tac.tips</a:t>
            </a:r>
            <a:r>
              <a:rPr lang="fr-CH" sz="2000" dirty="0"/>
              <a:t>    2024-11-16 </a:t>
            </a:r>
            <a:r>
              <a:rPr lang="fr-CH" sz="2000" dirty="0" err="1"/>
              <a:t>tac.today</a:t>
            </a:r>
            <a:r>
              <a:rPr lang="fr-CH" sz="2000" dirty="0"/>
              <a:t>    2024-11-16 </a:t>
            </a:r>
            <a:r>
              <a:rPr lang="fr-CH" sz="2000" dirty="0" err="1"/>
              <a:t>tac.tokyo</a:t>
            </a:r>
            <a:r>
              <a:rPr lang="fr-CH" sz="2000" dirty="0"/>
              <a:t>    2024-11-16 </a:t>
            </a:r>
            <a:r>
              <a:rPr lang="fr-CH" sz="2000" dirty="0" err="1"/>
              <a:t>tac.training</a:t>
            </a:r>
            <a:r>
              <a:rPr lang="fr-CH" sz="2000" dirty="0"/>
              <a:t>    2024-11-16 </a:t>
            </a:r>
            <a:r>
              <a:rPr lang="fr-CH" sz="2000" dirty="0" err="1"/>
              <a:t>tac.wiki</a:t>
            </a:r>
            <a:r>
              <a:rPr lang="fr-CH" sz="2000" dirty="0"/>
              <a:t>    2024-11-16 </a:t>
            </a:r>
            <a:r>
              <a:rPr lang="fr-CH" sz="2000" dirty="0" err="1"/>
              <a:t>tac.works</a:t>
            </a:r>
            <a:r>
              <a:rPr lang="fr-CH" sz="2000" dirty="0"/>
              <a:t>    2024-11-16</a:t>
            </a:r>
          </a:p>
        </p:txBody>
      </p:sp>
    </p:spTree>
    <p:extLst>
      <p:ext uri="{BB962C8B-B14F-4D97-AF65-F5344CB8AC3E}">
        <p14:creationId xmlns:p14="http://schemas.microsoft.com/office/powerpoint/2010/main" val="4204919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B15E6E-CFE2-D434-8AEC-0A6D75F8B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b="1" dirty="0"/>
              <a:t>7: </a:t>
            </a:r>
            <a:r>
              <a:rPr lang="fr-CH" dirty="0"/>
              <a:t>trouver des domaines qui ne sont pas proxy via </a:t>
            </a:r>
            <a:r>
              <a:rPr lang="fr-CH" dirty="0" err="1"/>
              <a:t>cloudflare</a:t>
            </a:r>
            <a:endParaRPr lang="fr-CH" b="1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5BF5426-58CC-BAE7-DC69-1461B997E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21431"/>
            <a:ext cx="4115374" cy="2324424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09E927FE-CF9A-B63A-BB31-D92D457AD681}"/>
              </a:ext>
            </a:extLst>
          </p:cNvPr>
          <p:cNvCxnSpPr/>
          <p:nvPr/>
        </p:nvCxnSpPr>
        <p:spPr>
          <a:xfrm>
            <a:off x="578734" y="2303362"/>
            <a:ext cx="5092861" cy="28820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F81FBBBA-4C5F-ED36-BA36-EC81E9C8FC4A}"/>
              </a:ext>
            </a:extLst>
          </p:cNvPr>
          <p:cNvCxnSpPr>
            <a:cxnSpLocks/>
          </p:cNvCxnSpPr>
          <p:nvPr/>
        </p:nvCxnSpPr>
        <p:spPr>
          <a:xfrm flipV="1">
            <a:off x="439838" y="2694379"/>
            <a:ext cx="4629873" cy="14692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6EC12C53-DA2B-9BB1-00AA-6CAE21D1A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5643" y="2870560"/>
            <a:ext cx="4105848" cy="2314898"/>
          </a:xfrm>
          <a:prstGeom prst="rect">
            <a:avLst/>
          </a:prstGeom>
        </p:spPr>
      </p:pic>
      <p:pic>
        <p:nvPicPr>
          <p:cNvPr id="13" name="Graphique 12" descr="Coche contour">
            <a:extLst>
              <a:ext uri="{FF2B5EF4-FFF2-40B4-BE49-F238E27FC236}">
                <a16:creationId xmlns:a16="http://schemas.microsoft.com/office/drawing/2014/main" id="{2B84A7DE-1AEE-E6A0-A7B5-1773064458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11269" y="1600994"/>
            <a:ext cx="48006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9439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Grand écran</PresentationFormat>
  <Paragraphs>19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Thème Office</vt:lpstr>
      <vt:lpstr>INVADERS MUST DIE.</vt:lpstr>
      <vt:lpstr>Comment la trouver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Mention honorable</vt:lpstr>
      <vt:lpstr>Présentation PowerPoint</vt:lpstr>
      <vt:lpstr>Présentation PowerPoint</vt:lpstr>
      <vt:lpstr>Donc..</vt:lpstr>
      <vt:lpstr>Aussi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dpi</dc:creator>
  <cp:revision>1</cp:revision>
  <dcterms:created xsi:type="dcterms:W3CDTF">2025-01-01T21:20:30Z</dcterms:created>
  <dcterms:modified xsi:type="dcterms:W3CDTF">2025-01-01T21:45:04Z</dcterms:modified>
</cp:coreProperties>
</file>